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 id="258"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09.12.2023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09.12.2023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09.12.2023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15 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a:t>
            </a:r>
            <a:r>
              <a:rPr lang="ru-RU" sz="2400" dirty="0"/>
              <a:t>информационной системы</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a:t>
            </a:r>
            <a:br>
              <a:rPr lang="ru-RU" sz="2200" b="1" dirty="0" smtClean="0"/>
            </a:br>
            <a:r>
              <a:rPr lang="ru-RU" sz="2200" b="1" dirty="0" smtClean="0"/>
              <a:t>В итоге  у вас должно получиться минимум 10 слайдов!!! Титульный и содержание уже готовы</a:t>
            </a:r>
            <a:r>
              <a:rPr lang="ru-RU" sz="2200" b="1" dirty="0" smtClean="0"/>
              <a:t>.</a:t>
            </a:r>
            <a:br>
              <a:rPr lang="ru-RU" sz="2200" b="1" dirty="0" smtClean="0"/>
            </a:br>
            <a:r>
              <a:rPr lang="ru-RU" sz="2000" b="1" dirty="0"/>
              <a:t>Работы присылаем на электронную почту!!!</a:t>
            </a:r>
            <a:br>
              <a:rPr lang="ru-RU" sz="2000" b="1" dirty="0"/>
            </a:br>
            <a:r>
              <a:rPr lang="en-US" sz="3600" b="1" dirty="0">
                <a:hlinkClick r:id="rId2"/>
              </a:rPr>
              <a:t>bengi-oskal@yandex.ru</a:t>
            </a:r>
            <a:r>
              <a:rPr lang="en-US" sz="3600" b="1" dirty="0"/>
              <a:t/>
            </a:r>
            <a:br>
              <a:rPr lang="en-US" sz="3600" b="1" dirty="0"/>
            </a:br>
            <a:r>
              <a:rPr lang="ru-RU" sz="2000" b="1"/>
              <a:t>Чтобы не ошибиться, можно просто скопировать и вставить </a:t>
            </a:r>
            <a:r>
              <a:rPr lang="ru-RU" sz="2000" b="1"/>
              <a:t>мой </a:t>
            </a:r>
            <a:r>
              <a:rPr lang="ru-RU" sz="2000" b="1" smtClean="0"/>
              <a:t>адрес</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5" y="1151907"/>
            <a:ext cx="12192000" cy="2948895"/>
          </a:xfrm>
        </p:spPr>
        <p:txBody>
          <a:bodyPr>
            <a:normAutofit/>
          </a:bodyPr>
          <a:lstStyle/>
          <a:p>
            <a:r>
              <a:rPr lang="ru-RU" b="1" dirty="0" smtClean="0"/>
              <a:t>Информационные системы и автоматизация информационных процессов.</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4445" y="0"/>
            <a:ext cx="10515600" cy="902525"/>
          </a:xfrm>
        </p:spPr>
        <p:txBody>
          <a:bodyPr/>
          <a:lstStyle/>
          <a:p>
            <a:r>
              <a:rPr lang="ru-RU" dirty="0" smtClean="0"/>
              <a:t>Содержание:</a:t>
            </a:r>
            <a:endParaRPr lang="ru-RU" dirty="0"/>
          </a:p>
        </p:txBody>
      </p:sp>
      <p:sp>
        <p:nvSpPr>
          <p:cNvPr id="3" name="Объект 2"/>
          <p:cNvSpPr>
            <a:spLocks noGrp="1"/>
          </p:cNvSpPr>
          <p:nvPr>
            <p:ph idx="1"/>
          </p:nvPr>
        </p:nvSpPr>
        <p:spPr>
          <a:xfrm>
            <a:off x="0" y="771896"/>
            <a:ext cx="12065330" cy="6086103"/>
          </a:xfrm>
        </p:spPr>
        <p:txBody>
          <a:bodyPr/>
          <a:lstStyle/>
          <a:p>
            <a:r>
              <a:rPr lang="ru-RU" dirty="0" smtClean="0"/>
              <a:t>1. Раскрыть понятие информационной системы</a:t>
            </a:r>
          </a:p>
          <a:p>
            <a:r>
              <a:rPr lang="ru-RU" dirty="0" smtClean="0"/>
              <a:t>2. Рассмотреть и представить классификацию информационных систем.</a:t>
            </a:r>
          </a:p>
          <a:p>
            <a:r>
              <a:rPr lang="ru-RU" dirty="0" smtClean="0"/>
              <a:t>2.1 </a:t>
            </a:r>
            <a:r>
              <a:rPr lang="ru-RU" dirty="0"/>
              <a:t>Классификация по </a:t>
            </a:r>
            <a:r>
              <a:rPr lang="ru-RU" dirty="0" smtClean="0"/>
              <a:t>архитектуре</a:t>
            </a:r>
          </a:p>
          <a:p>
            <a:r>
              <a:rPr lang="ru-RU" dirty="0" smtClean="0"/>
              <a:t>2.2 </a:t>
            </a:r>
            <a:r>
              <a:rPr lang="ru-RU" dirty="0"/>
              <a:t>Классификация по степени </a:t>
            </a:r>
            <a:r>
              <a:rPr lang="ru-RU" dirty="0" smtClean="0"/>
              <a:t>автоматизации</a:t>
            </a:r>
          </a:p>
          <a:p>
            <a:r>
              <a:rPr lang="ru-RU" dirty="0" smtClean="0"/>
              <a:t>2.3 </a:t>
            </a:r>
            <a:r>
              <a:rPr lang="ru-RU" dirty="0"/>
              <a:t>Классификация по характеру обработки </a:t>
            </a:r>
            <a:r>
              <a:rPr lang="ru-RU" dirty="0" smtClean="0"/>
              <a:t>данных</a:t>
            </a:r>
          </a:p>
          <a:p>
            <a:r>
              <a:rPr lang="ru-RU" dirty="0" smtClean="0"/>
              <a:t>2.4 </a:t>
            </a:r>
            <a:r>
              <a:rPr lang="ru-RU" dirty="0"/>
              <a:t>Классификация по сфере </a:t>
            </a:r>
            <a:r>
              <a:rPr lang="ru-RU" dirty="0" smtClean="0"/>
              <a:t>применения</a:t>
            </a:r>
          </a:p>
          <a:p>
            <a:r>
              <a:rPr lang="ru-RU" dirty="0" smtClean="0"/>
              <a:t>3. Цель и назначение автоматизации </a:t>
            </a:r>
            <a:r>
              <a:rPr lang="ru-RU" dirty="0"/>
              <a:t>информационных </a:t>
            </a:r>
            <a:r>
              <a:rPr lang="ru-RU" dirty="0" smtClean="0"/>
              <a:t>систем</a:t>
            </a:r>
          </a:p>
          <a:p>
            <a:endParaRPr lang="ru-RU" b="1" dirty="0"/>
          </a:p>
          <a:p>
            <a:endParaRPr lang="ru-RU" dirty="0" smtClean="0"/>
          </a:p>
          <a:p>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366885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Контрольные вопросы</a:t>
            </a:r>
            <a:r>
              <a:rPr lang="ru-RU" dirty="0"/>
              <a:t/>
            </a:r>
            <a:br>
              <a:rPr lang="ru-RU" dirty="0"/>
            </a:br>
            <a:endParaRPr lang="ru-RU" dirty="0"/>
          </a:p>
        </p:txBody>
      </p:sp>
      <p:sp>
        <p:nvSpPr>
          <p:cNvPr id="3" name="Объект 2"/>
          <p:cNvSpPr>
            <a:spLocks noGrp="1"/>
          </p:cNvSpPr>
          <p:nvPr>
            <p:ph idx="1"/>
          </p:nvPr>
        </p:nvSpPr>
        <p:spPr/>
        <p:txBody>
          <a:bodyPr/>
          <a:lstStyle/>
          <a:p>
            <a:r>
              <a:rPr lang="ru-RU" dirty="0" smtClean="0"/>
              <a:t>Что </a:t>
            </a:r>
            <a:r>
              <a:rPr lang="ru-RU" dirty="0"/>
              <a:t>такое информационная система?</a:t>
            </a:r>
          </a:p>
          <a:p>
            <a:r>
              <a:rPr lang="ru-RU" dirty="0"/>
              <a:t>Назовите структуру информационной системы.</a:t>
            </a:r>
          </a:p>
          <a:p>
            <a:r>
              <a:rPr lang="ru-RU" dirty="0"/>
              <a:t>Как классифицируются информационные системы?</a:t>
            </a:r>
          </a:p>
          <a:p>
            <a:r>
              <a:rPr lang="ru-RU" dirty="0"/>
              <a:t>Что такое автоматизированная информационная система (АИС)?</a:t>
            </a:r>
          </a:p>
          <a:p>
            <a:r>
              <a:rPr lang="ru-RU" dirty="0"/>
              <a:t>Структура АИС?</a:t>
            </a:r>
          </a:p>
          <a:p>
            <a:endParaRPr lang="ru-RU" dirty="0"/>
          </a:p>
        </p:txBody>
      </p:sp>
    </p:spTree>
    <p:extLst>
      <p:ext uri="{BB962C8B-B14F-4D97-AF65-F5344CB8AC3E}">
        <p14:creationId xmlns:p14="http://schemas.microsoft.com/office/powerpoint/2010/main" val="42383072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95</Words>
  <Application>Microsoft Office PowerPoint</Application>
  <PresentationFormat>Широкоэкранный</PresentationFormat>
  <Paragraphs>20</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Calibri</vt:lpstr>
      <vt:lpstr>Calibri Light</vt:lpstr>
      <vt:lpstr>Тема Office</vt:lpstr>
      <vt:lpstr>Уважаемые студенты! Задание на 15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информационной системы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В итоге  у вас должно получиться минимум 10 слайдов!!! Титульный и содержание уже готовы. Работы присылаем на электронную почту!!! bengi-oskal@yandex.ru Чтобы не ошибиться, можно просто скопировать и вставить мой адрес</vt:lpstr>
      <vt:lpstr>Информационные системы и автоматизация информационных процессов.</vt:lpstr>
      <vt:lpstr>Содержание:</vt:lpstr>
      <vt:lpstr>Презентация PowerPoint</vt:lpstr>
      <vt:lpstr>Презентация PowerPoint</vt:lpstr>
      <vt:lpstr>Контрольные вопросы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8</cp:revision>
  <dcterms:created xsi:type="dcterms:W3CDTF">2023-11-26T11:59:38Z</dcterms:created>
  <dcterms:modified xsi:type="dcterms:W3CDTF">2023-12-09T10:48:15Z</dcterms:modified>
</cp:coreProperties>
</file>